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3" r:id="rId2"/>
    <p:sldId id="272" r:id="rId3"/>
    <p:sldId id="262" r:id="rId4"/>
    <p:sldId id="270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07"/>
    <p:restoredTop sz="86418"/>
  </p:normalViewPr>
  <p:slideViewPr>
    <p:cSldViewPr snapToObjects="1">
      <p:cViewPr varScale="1">
        <p:scale>
          <a:sx n="99" d="100"/>
          <a:sy n="99" d="100"/>
        </p:scale>
        <p:origin x="184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BA85D9-F837-C748-9445-22DAAEA210BF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8B546-A863-FA4C-AA2A-C6241585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61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6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03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43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44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899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4A5F7-C93C-754C-8921-5C1DE4B19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BF767D-35C4-6F43-BA7A-150F0B12D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45FD-2900-AC45-88FD-2781C41E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6ADE4-448D-DD46-907A-56E17333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FAF39-885B-FC4E-9F37-5A2FCB6DA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020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4F2A6-723E-A74C-97F0-4BF5E9330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29EE05-9C75-4844-AE8B-92868C228E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BE8D6-57D7-E54C-B687-01E1081A3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30596-365D-6641-9CE7-FC594FB1C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267C0-0F9F-0E4C-BFAE-467163B2D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72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EE7E82-98B1-6341-88E1-9B205A25E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DA193F-43DF-0D44-A93A-0BAAB20457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A272E-F9B8-0F41-9F8C-86031DB33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3F837-9CAB-9441-9DE0-33A330D7F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9A880-AC6B-F84F-A41A-4EB9D121F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37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EE54-D43F-8A43-9BF8-EF7E8C20C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D2887-5A23-C348-967F-43F6441FF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71EC9-C928-CD4F-A099-662AA9B45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0F77D-BA74-0845-978F-877E1F7D1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74D00-1216-1D42-80CC-9BE94DCA0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390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31CE2-464C-CC40-BA9F-0168F2B5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45EC1-5024-B348-AD40-0BEA72F7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B8835-84AA-F347-A8E8-02A63B1C4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7D5AD-F43C-4140-BE47-1158EAEC2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C3291-1E1C-F94D-8B50-F0C86D593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7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B754C-39C1-3843-B338-122DC3F7A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B7C2B-EE8D-E049-B339-2B18F8D69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635B9-523B-634C-94EB-80587F4B6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7969B4-CC46-D44E-8227-BBBEA69C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ECF8D-A0A4-0342-B4F5-5024C20CD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8ED58-987E-3143-9A54-2643F7DAE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40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81B09-AC70-844B-A3A6-D6B348BE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5A597-0A45-3A43-AB34-BC62C3E7F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6CD540-3214-F143-BBB8-6F2DA5D10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FEB8F8-ACAC-4246-80C5-7698136969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2E8B0-EC2D-884F-AB4C-3547627DA8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6E8585-39A7-F24C-B5CE-4319CC1A8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DBF57F-9BCF-AD45-918F-3A32FE946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51D835-754B-C049-A701-DCF7B0BED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7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4A16E-26DF-D649-8CE2-9C21DB99A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D6D5C3-4FB4-C04A-89DB-692F64612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9E5532-B487-214B-830C-28A3A867D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646B7E-A4C6-3F4D-B7EC-41DD1C581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20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0F6797-84F9-3B48-97E6-448292F16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D79C7-B846-CC46-A251-B5299E468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CEBC0-7DD4-AB42-BD3D-5FFD9247E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0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3364D-DE55-CC44-A462-3220E9264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5E3AC-623E-2942-9A27-6A0DEFD77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D0CC71-44DE-BA42-8529-073B598A0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79F55C-9F6E-3D45-9008-574E48772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45B78-014F-B54D-B0A8-891C7800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B72DC-3E2D-4A47-929E-25FD130CA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25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511EC-0C95-8849-8AFF-30402CB7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CAFE55-3DFC-E04E-A3F8-96B2FF0DEF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D99D3-CE0B-E84E-850B-2B07EF8B5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63703-5AD5-824F-9890-A5B89357F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81C7B-51F3-EC4D-8BDB-0D9723E34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4AE35-654D-B549-B83A-6A58F25FA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0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B3B110-F8C7-4E49-982C-18E77D065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FD369D-DC20-E740-B89C-CC97AB7C9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4D403-8A8F-2E4E-AF19-2892D06807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C62CF-DEF6-AF4C-89A4-226AA3DFF87F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2F5E8-7333-3141-AA94-834637A03D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EC8F0-418F-FB4A-9555-C581B7391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78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1A597A-F8AA-7948-9000-1734C59B9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799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DBE2146-BF98-6949-867B-F37375198856}"/>
              </a:ext>
            </a:extLst>
          </p:cNvPr>
          <p:cNvSpPr/>
          <p:nvPr/>
        </p:nvSpPr>
        <p:spPr>
          <a:xfrm>
            <a:off x="609600" y="1219200"/>
            <a:ext cx="2412089" cy="1828800"/>
          </a:xfrm>
          <a:prstGeom prst="wedgeRoundRectCallout">
            <a:avLst>
              <a:gd name="adj1" fmla="val 22357"/>
              <a:gd name="adj2" fmla="val -49494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Syncing your files with an upstream branch in </a:t>
            </a:r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GitHub Desktop</a:t>
            </a:r>
          </a:p>
        </p:txBody>
      </p:sp>
    </p:spTree>
    <p:extLst>
      <p:ext uri="{BB962C8B-B14F-4D97-AF65-F5344CB8AC3E}">
        <p14:creationId xmlns:p14="http://schemas.microsoft.com/office/powerpoint/2010/main" val="668143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1A597A-F8AA-7948-9000-1734C59B9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799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DBE2146-BF98-6949-867B-F37375198856}"/>
              </a:ext>
            </a:extLst>
          </p:cNvPr>
          <p:cNvSpPr/>
          <p:nvPr/>
        </p:nvSpPr>
        <p:spPr>
          <a:xfrm>
            <a:off x="1295400" y="1676400"/>
            <a:ext cx="2412089" cy="1752600"/>
          </a:xfrm>
          <a:prstGeom prst="wedgeRoundRectCallout">
            <a:avLst>
              <a:gd name="adj1" fmla="val 57596"/>
              <a:gd name="adj2" fmla="val -127387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Open the GitHub desktop and verify that you are in the correct branch</a:t>
            </a:r>
          </a:p>
        </p:txBody>
      </p:sp>
    </p:spTree>
    <p:extLst>
      <p:ext uri="{BB962C8B-B14F-4D97-AF65-F5344CB8AC3E}">
        <p14:creationId xmlns:p14="http://schemas.microsoft.com/office/powerpoint/2010/main" val="1659704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6EDA88-61D3-BB44-99BD-F93AFA1FD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09" y="0"/>
            <a:ext cx="10935517" cy="6834699"/>
          </a:xfrm>
          <a:prstGeom prst="rect">
            <a:avLst/>
          </a:prstGeom>
        </p:spPr>
      </p:pic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86DBDE74-9B34-E345-9397-43DADB93169E}"/>
              </a:ext>
            </a:extLst>
          </p:cNvPr>
          <p:cNvSpPr/>
          <p:nvPr/>
        </p:nvSpPr>
        <p:spPr>
          <a:xfrm>
            <a:off x="2667000" y="2209800"/>
            <a:ext cx="1972733" cy="1207549"/>
          </a:xfrm>
          <a:prstGeom prst="wedgeRoundRectCallout">
            <a:avLst>
              <a:gd name="adj1" fmla="val 140566"/>
              <a:gd name="adj2" fmla="val -164367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Click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Fetch Origin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to sync files</a:t>
            </a:r>
          </a:p>
        </p:txBody>
      </p:sp>
    </p:spTree>
    <p:extLst>
      <p:ext uri="{BB962C8B-B14F-4D97-AF65-F5344CB8AC3E}">
        <p14:creationId xmlns:p14="http://schemas.microsoft.com/office/powerpoint/2010/main" val="1494680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776888-5986-4C4A-8F58-FB81FD3A5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2" y="0"/>
            <a:ext cx="10972798" cy="6857999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D5533A0-5228-ED4E-85E0-528FDB97B0D4}"/>
              </a:ext>
            </a:extLst>
          </p:cNvPr>
          <p:cNvSpPr/>
          <p:nvPr/>
        </p:nvSpPr>
        <p:spPr>
          <a:xfrm>
            <a:off x="8077200" y="3581400"/>
            <a:ext cx="2438400" cy="1568264"/>
          </a:xfrm>
          <a:prstGeom prst="wedgeRoundRectCallout">
            <a:avLst>
              <a:gd name="adj1" fmla="val -77594"/>
              <a:gd name="adj2" fmla="val 124919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Click Current Branch and choose a branch to merge into</a:t>
            </a:r>
          </a:p>
        </p:txBody>
      </p:sp>
    </p:spTree>
    <p:extLst>
      <p:ext uri="{BB962C8B-B14F-4D97-AF65-F5344CB8AC3E}">
        <p14:creationId xmlns:p14="http://schemas.microsoft.com/office/powerpoint/2010/main" val="1404626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6439E3-99F1-4D4D-93CF-676D56480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E032024B-A0F8-DC45-A09E-1D3EDC175E50}"/>
              </a:ext>
            </a:extLst>
          </p:cNvPr>
          <p:cNvSpPr/>
          <p:nvPr/>
        </p:nvSpPr>
        <p:spPr>
          <a:xfrm>
            <a:off x="762000" y="2133600"/>
            <a:ext cx="2423942" cy="1295400"/>
          </a:xfrm>
          <a:prstGeom prst="wedgeRoundRectCallout">
            <a:avLst>
              <a:gd name="adj1" fmla="val 117721"/>
              <a:gd name="adj2" fmla="val 142383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This indicates the branch is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up to date</a:t>
            </a:r>
          </a:p>
        </p:txBody>
      </p:sp>
    </p:spTree>
    <p:extLst>
      <p:ext uri="{BB962C8B-B14F-4D97-AF65-F5344CB8AC3E}">
        <p14:creationId xmlns:p14="http://schemas.microsoft.com/office/powerpoint/2010/main" val="2990962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52</Words>
  <Application>Microsoft Macintosh PowerPoint</Application>
  <PresentationFormat>Widescreen</PresentationFormat>
  <Paragraphs>13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61</cp:revision>
  <cp:lastPrinted>2022-02-23T17:34:22Z</cp:lastPrinted>
  <dcterms:created xsi:type="dcterms:W3CDTF">2022-02-23T16:14:12Z</dcterms:created>
  <dcterms:modified xsi:type="dcterms:W3CDTF">2022-03-08T17:31:47Z</dcterms:modified>
</cp:coreProperties>
</file>

<file path=docProps/thumbnail.jpeg>
</file>